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0383-CBD4-444E-87AD-AEC47FBE7A9D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B80B-C495-4015-AE07-5F82844EF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53752"/>
            <a:ext cx="8496944" cy="11430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dirty="0"/>
              <a:t>ハ</a:t>
            </a:r>
            <a:r>
              <a:rPr lang="ja-JP" altLang="en-US" dirty="0" smtClean="0"/>
              <a:t>ナ　韓国語教室</a:t>
            </a:r>
            <a:r>
              <a:rPr lang="en-US" altLang="ja-JP" sz="2000" dirty="0" smtClean="0"/>
              <a:t>〔</a:t>
            </a:r>
            <a:r>
              <a:rPr lang="ko-KR" altLang="en-US" sz="2000" dirty="0" smtClean="0"/>
              <a:t>하나 한국어교실</a:t>
            </a:r>
            <a:r>
              <a:rPr lang="en-US" altLang="ja-JP" sz="2000" dirty="0" smtClean="0"/>
              <a:t>〕</a:t>
            </a:r>
            <a:endParaRPr lang="ko-KR" altLang="en-US" sz="2000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3"/>
          </p:nvPr>
        </p:nvSpPr>
        <p:spPr>
          <a:xfrm>
            <a:off x="1475656" y="3933056"/>
            <a:ext cx="2214534" cy="362358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ja-JP" altLang="en-US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</a:rPr>
              <a:t>☆　講師紹介　☆</a:t>
            </a:r>
            <a:endParaRPr lang="ko-KR" altLang="en-US" b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15" name="Picture 7" descr="C:\Users\장사원\AppData\Local\Microsoft\Windows\Temporary Internet Files\Content.IE5\GU1J2A8U\MC9002962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527" y="61212"/>
            <a:ext cx="1026420" cy="1107648"/>
          </a:xfrm>
          <a:prstGeom prst="rect">
            <a:avLst/>
          </a:prstGeom>
          <a:noFill/>
        </p:spPr>
      </p:pic>
      <p:pic>
        <p:nvPicPr>
          <p:cNvPr id="1040" name="Picture 16" descr="C:\Users\장사원\AppData\Local\Microsoft\Windows\Temporary Internet Files\Content.IE5\G2AIFQVM\MC9004292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7855" y="138550"/>
            <a:ext cx="864096" cy="864096"/>
          </a:xfrm>
          <a:prstGeom prst="rect">
            <a:avLst/>
          </a:prstGeom>
          <a:noFill/>
        </p:spPr>
      </p:pic>
      <p:pic>
        <p:nvPicPr>
          <p:cNvPr id="1045" name="Picture 21" descr="C:\Users\장사원\AppData\Local\Microsoft\Windows\Temporary Internet Files\Content.IE5\M3Z408AX\MC9004247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4396832"/>
            <a:ext cx="2771800" cy="2461167"/>
          </a:xfrm>
          <a:prstGeom prst="rect">
            <a:avLst/>
          </a:prstGeom>
          <a:noFill/>
        </p:spPr>
      </p:pic>
      <p:pic>
        <p:nvPicPr>
          <p:cNvPr id="1046" name="Picture 22" descr="C:\Users\장사원\AppData\Local\Microsoft\Windows\Temporary Internet Files\Content.IE5\KZ7MHYK7\MC9004247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73018">
            <a:off x="2524688" y="4420487"/>
            <a:ext cx="2781914" cy="247014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67544" y="1307083"/>
            <a:ext cx="48965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/>
              <a:t>た</a:t>
            </a:r>
            <a:r>
              <a:rPr lang="ja-JP" altLang="ko-KR" sz="2000" b="1" dirty="0" smtClean="0"/>
              <a:t>った</a:t>
            </a:r>
            <a:r>
              <a:rPr lang="en-US" altLang="ko-KR" sz="2000" b="1" dirty="0" smtClean="0"/>
              <a:t>1</a:t>
            </a:r>
            <a:r>
              <a:rPr lang="ja-JP" altLang="ko-KR" sz="2000" b="1" dirty="0" smtClean="0"/>
              <a:t>ヶ月でハングルが読める！</a:t>
            </a:r>
            <a:endParaRPr lang="ko-KR" altLang="ko-KR" sz="2000" dirty="0" smtClean="0"/>
          </a:p>
          <a:p>
            <a:pPr>
              <a:lnSpc>
                <a:spcPct val="150000"/>
              </a:lnSpc>
            </a:pPr>
            <a:r>
              <a:rPr lang="ja-JP" altLang="ko-KR" sz="2000" b="1" dirty="0" smtClean="0"/>
              <a:t>韓国ドラマが聞こえる！</a:t>
            </a:r>
            <a:endParaRPr lang="ko-KR" altLang="ko-KR" sz="2000" dirty="0" smtClean="0"/>
          </a:p>
          <a:p>
            <a:pPr>
              <a:lnSpc>
                <a:spcPct val="150000"/>
              </a:lnSpc>
            </a:pPr>
            <a:r>
              <a:rPr lang="ja-JP" altLang="ko-KR" sz="2000" b="1" dirty="0" smtClean="0"/>
              <a:t>韓流スターと韓国語で話せる！</a:t>
            </a:r>
            <a:endParaRPr lang="ko-KR" altLang="ko-KR" sz="2000" dirty="0" smtClean="0"/>
          </a:p>
          <a:p>
            <a:pPr>
              <a:lnSpc>
                <a:spcPct val="150000"/>
              </a:lnSpc>
            </a:pPr>
            <a:r>
              <a:rPr lang="ja-JP" altLang="ko-KR" sz="2000" b="1" dirty="0" smtClean="0"/>
              <a:t>韓国旅行をもっと自由に楽しみたい！</a:t>
            </a:r>
            <a:endParaRPr lang="ko-KR" altLang="ko-KR" sz="2000" dirty="0" smtClean="0"/>
          </a:p>
          <a:p>
            <a:pPr>
              <a:lnSpc>
                <a:spcPct val="150000"/>
              </a:lnSpc>
            </a:pPr>
            <a:r>
              <a:rPr lang="ja-JP" altLang="ko-KR" sz="2000" b="1" dirty="0" smtClean="0"/>
              <a:t>韓国の文化をもっと知りたい！</a:t>
            </a:r>
            <a:endParaRPr lang="ko-KR" altLang="ko-KR" sz="2000" dirty="0" smtClean="0"/>
          </a:p>
          <a:p>
            <a:pPr>
              <a:lnSpc>
                <a:spcPct val="150000"/>
              </a:lnSpc>
            </a:pPr>
            <a:endParaRPr lang="ko-KR" altLang="en-US" sz="1600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5196408" y="1844824"/>
          <a:ext cx="3840088" cy="8640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20044"/>
                <a:gridCol w="1920044"/>
              </a:tblGrid>
              <a:tr h="432048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ko-KR" sz="1400" b="0" kern="100" dirty="0" smtClean="0">
                          <a:latin typeface="바탕"/>
                          <a:ea typeface="MS Mincho"/>
                          <a:cs typeface="Times New Roman"/>
                        </a:rPr>
                        <a:t>入門</a:t>
                      </a:r>
                      <a:r>
                        <a:rPr lang="ja-JP" altLang="ko-KR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Ⅰ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13:00</a:t>
                      </a:r>
                      <a:r>
                        <a:rPr lang="ja-JP" altLang="en-US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－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14:10</a:t>
                      </a:r>
                      <a:endParaRPr lang="ko-KR" altLang="ko-KR" sz="1100" b="0" kern="100" dirty="0" smtClean="0"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ko-KR" sz="1400" b="0" kern="100" dirty="0" smtClean="0">
                          <a:latin typeface="바탕"/>
                          <a:ea typeface="MS Mincho"/>
                          <a:cs typeface="Times New Roman"/>
                        </a:rPr>
                        <a:t>初</a:t>
                      </a:r>
                      <a:r>
                        <a:rPr lang="ja-JP" altLang="ko-KR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級Ⅱ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13:00</a:t>
                      </a:r>
                      <a:r>
                        <a:rPr lang="ja-JP" altLang="en-US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－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14:10</a:t>
                      </a:r>
                      <a:endParaRPr lang="ko-KR" altLang="ko-KR" sz="1100" b="0" kern="100" dirty="0" smtClean="0"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kern="100" dirty="0" smtClean="0">
                          <a:latin typeface="바탕"/>
                          <a:ea typeface="MS Mincho"/>
                          <a:cs typeface="Times New Roman"/>
                        </a:rPr>
                        <a:t>中</a:t>
                      </a:r>
                      <a:r>
                        <a:rPr lang="ja-JP" altLang="ko-KR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級Ⅰ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14:30</a:t>
                      </a:r>
                      <a:r>
                        <a:rPr lang="ja-JP" altLang="en-US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－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15:40</a:t>
                      </a:r>
                      <a:endParaRPr lang="ko-KR" altLang="ko-KR" sz="1100" b="0" kern="100" dirty="0" smtClean="0"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ko-KR" sz="1400" b="0" kern="100" dirty="0" smtClean="0">
                          <a:latin typeface="바탕"/>
                          <a:ea typeface="MS Mincho"/>
                          <a:cs typeface="Times New Roman"/>
                        </a:rPr>
                        <a:t>初</a:t>
                      </a:r>
                      <a:r>
                        <a:rPr lang="ja-JP" altLang="ko-KR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級Ⅰ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14:30</a:t>
                      </a:r>
                      <a:r>
                        <a:rPr lang="ja-JP" altLang="en-US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－</a:t>
                      </a:r>
                      <a:r>
                        <a:rPr lang="en-US" altLang="ja-JP" sz="1400" b="0" kern="100" dirty="0" smtClean="0">
                          <a:latin typeface="Century"/>
                          <a:ea typeface="MS Mincho"/>
                          <a:cs typeface="Times New Roman"/>
                        </a:rPr>
                        <a:t>15:40</a:t>
                      </a:r>
                      <a:endParaRPr lang="ko-KR" altLang="ko-KR" sz="1100" b="0" kern="100" dirty="0" smtClean="0"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20072" y="1229271"/>
            <a:ext cx="38164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ko-KR" sz="1600" dirty="0" smtClean="0"/>
              <a:t>■開催日時■</a:t>
            </a:r>
            <a:endParaRPr lang="ko-KR" altLang="ko-KR" sz="1600" dirty="0" smtClean="0"/>
          </a:p>
          <a:p>
            <a:r>
              <a:rPr lang="ja-JP" altLang="en-US" dirty="0" smtClean="0"/>
              <a:t>－－－－－</a:t>
            </a:r>
            <a:r>
              <a:rPr lang="ja-JP" altLang="ko-KR" dirty="0" smtClean="0"/>
              <a:t>毎週　</a:t>
            </a:r>
            <a:r>
              <a:rPr lang="ja-JP" altLang="en-US" dirty="0" smtClean="0"/>
              <a:t>金</a:t>
            </a:r>
            <a:r>
              <a:rPr lang="ja-JP" altLang="ko-KR" dirty="0" smtClean="0"/>
              <a:t>曜日</a:t>
            </a:r>
            <a:r>
              <a:rPr lang="ja-JP" altLang="en-US" dirty="0" smtClean="0"/>
              <a:t>－－－－－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33244" y="2708920"/>
            <a:ext cx="368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ko-KR" dirty="0" smtClean="0"/>
              <a:t>「</a:t>
            </a:r>
            <a:r>
              <a:rPr lang="en-US" altLang="ko-KR" sz="1600" b="1" dirty="0" smtClean="0"/>
              <a:t>70</a:t>
            </a:r>
            <a:r>
              <a:rPr lang="ja-JP" altLang="ko-KR" sz="1600" b="1" dirty="0" smtClean="0"/>
              <a:t>分授業</a:t>
            </a:r>
            <a:r>
              <a:rPr lang="ja-JP" altLang="ko-KR" sz="1400" dirty="0" smtClean="0"/>
              <a:t>でたっぷり、ゆっくり勉強します。</a:t>
            </a:r>
            <a:r>
              <a:rPr lang="ja-JP" altLang="ko-KR" dirty="0" smtClean="0"/>
              <a:t>」</a:t>
            </a:r>
            <a:endParaRPr lang="ko-KR" altLang="en-US" dirty="0"/>
          </a:p>
        </p:txBody>
      </p:sp>
      <p:grpSp>
        <p:nvGrpSpPr>
          <p:cNvPr id="35" name="그룹 34"/>
          <p:cNvGrpSpPr/>
          <p:nvPr/>
        </p:nvGrpSpPr>
        <p:grpSpPr>
          <a:xfrm>
            <a:off x="5305628" y="3420043"/>
            <a:ext cx="3780816" cy="3321325"/>
            <a:chOff x="5305628" y="3420043"/>
            <a:chExt cx="3780816" cy="3321325"/>
          </a:xfrm>
        </p:grpSpPr>
        <p:sp>
          <p:nvSpPr>
            <p:cNvPr id="22" name="TextBox 21"/>
            <p:cNvSpPr txBox="1"/>
            <p:nvPr/>
          </p:nvSpPr>
          <p:spPr>
            <a:xfrm>
              <a:off x="5424864" y="3730052"/>
              <a:ext cx="366158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ko-KR" sz="1400" dirty="0" smtClean="0"/>
                <a:t>入会金　なし</a:t>
              </a:r>
              <a:endParaRPr lang="ko-KR" altLang="ko-KR" sz="1400" dirty="0" smtClean="0"/>
            </a:p>
            <a:p>
              <a:r>
                <a:rPr lang="en-US" altLang="ko-KR" sz="1400" dirty="0" smtClean="0"/>
                <a:t>11</a:t>
              </a:r>
              <a:r>
                <a:rPr lang="ja-JP" altLang="ko-KR" sz="1400" dirty="0" smtClean="0"/>
                <a:t>月～</a:t>
              </a:r>
              <a:r>
                <a:rPr lang="en-US" altLang="ja-JP" sz="1400" dirty="0" smtClean="0"/>
                <a:t>2</a:t>
              </a:r>
              <a:r>
                <a:rPr lang="ja-JP" altLang="ko-KR" sz="1400" dirty="0" smtClean="0"/>
                <a:t>月</a:t>
              </a:r>
              <a:r>
                <a:rPr lang="ja-JP" altLang="en-US" sz="1400" dirty="0" smtClean="0"/>
                <a:t> </a:t>
              </a:r>
              <a:r>
                <a:rPr lang="en-US" altLang="ja-JP" sz="1400" dirty="0" smtClean="0"/>
                <a:t>: </a:t>
              </a:r>
              <a:r>
                <a:rPr lang="ja-JP" altLang="ko-KR" sz="1400" dirty="0" smtClean="0"/>
                <a:t>各クラス当たり</a:t>
              </a:r>
              <a:r>
                <a:rPr lang="en-US" altLang="ko-KR" sz="1400" dirty="0" smtClean="0"/>
                <a:t>4</a:t>
              </a:r>
              <a:r>
                <a:rPr lang="ja-JP" altLang="ko-KR" sz="1400" dirty="0" smtClean="0"/>
                <a:t>ヶ月</a:t>
              </a:r>
              <a:r>
                <a:rPr lang="en-US" altLang="ja-JP" sz="1400" dirty="0" smtClean="0"/>
                <a:t> - </a:t>
              </a:r>
              <a:r>
                <a:rPr lang="en-US" altLang="ko-KR" sz="1400" dirty="0" smtClean="0"/>
                <a:t>16</a:t>
              </a:r>
              <a:r>
                <a:rPr lang="ja-JP" altLang="ko-KR" sz="1400" dirty="0" smtClean="0"/>
                <a:t>回　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一回　：　</a:t>
              </a:r>
              <a:r>
                <a:rPr lang="en-US" altLang="ko-KR" sz="1400" dirty="0" smtClean="0"/>
                <a:t>2,000</a:t>
              </a:r>
              <a:r>
                <a:rPr lang="ja-JP" altLang="ko-KR" sz="1400" dirty="0" smtClean="0"/>
                <a:t>円　</a:t>
              </a:r>
              <a:r>
                <a:rPr lang="en-US" altLang="ko-KR" sz="1400" dirty="0" smtClean="0"/>
                <a:t>+</a:t>
              </a:r>
              <a:r>
                <a:rPr lang="ja-JP" altLang="ko-KR" sz="1400" dirty="0" smtClean="0"/>
                <a:t>　無料体験レッスン１回）</a:t>
              </a:r>
              <a:endParaRPr lang="ko-KR" altLang="ko-KR" sz="1400" dirty="0" smtClean="0"/>
            </a:p>
            <a:p>
              <a:r>
                <a:rPr lang="ja-JP" altLang="ko-KR" sz="1400" dirty="0" smtClean="0"/>
                <a:t>教材費別</a:t>
              </a:r>
              <a:endParaRPr lang="ko-KR" alt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87994" y="4922004"/>
              <a:ext cx="35044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ko-KR" sz="1600" b="1" dirty="0" smtClean="0"/>
                <a:t>光が丘駅周辺</a:t>
              </a:r>
              <a:endParaRPr lang="ko-KR" altLang="ko-KR" sz="1600" b="1" dirty="0" smtClean="0"/>
            </a:p>
            <a:p>
              <a:r>
                <a:rPr lang="ja-JP" altLang="ko-KR" sz="1200" dirty="0" smtClean="0"/>
                <a:t>お申し込み方には場所の詳細をご案内いたします。</a:t>
              </a:r>
              <a:endParaRPr lang="ko-KR" altLang="en-US" sz="1200" dirty="0"/>
            </a:p>
          </p:txBody>
        </p:sp>
        <p:grpSp>
          <p:nvGrpSpPr>
            <p:cNvPr id="34" name="그룹 33"/>
            <p:cNvGrpSpPr/>
            <p:nvPr/>
          </p:nvGrpSpPr>
          <p:grpSpPr>
            <a:xfrm>
              <a:off x="5305628" y="3420043"/>
              <a:ext cx="1238605" cy="2363735"/>
              <a:chOff x="5305628" y="3420043"/>
              <a:chExt cx="1238605" cy="236373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333645" y="3420043"/>
                <a:ext cx="12105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ko-KR" sz="1600" dirty="0" smtClean="0"/>
                  <a:t>■受講料■</a:t>
                </a:r>
                <a:endParaRPr lang="ko-KR" altLang="ko-KR" sz="1600" dirty="0" smtClean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08668" y="4646912"/>
                <a:ext cx="1224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ko-KR" sz="1600" dirty="0" smtClean="0"/>
                  <a:t>■場所■</a:t>
                </a:r>
                <a:endParaRPr lang="ko-KR" alt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05628" y="5445224"/>
                <a:ext cx="12105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ko-KR" sz="1600" dirty="0" smtClean="0"/>
                  <a:t>■申込先■</a:t>
                </a:r>
                <a:endParaRPr lang="ko-KR" altLang="ko-KR" sz="1600" dirty="0" smtClean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414542" y="5787261"/>
              <a:ext cx="362195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ko-KR" sz="1400" dirty="0" smtClean="0"/>
                <a:t>朴　：　携帯</a:t>
              </a:r>
              <a:r>
                <a:rPr lang="en-US" altLang="ko-KR" sz="1400" dirty="0" smtClean="0"/>
                <a:t>090-7420</a:t>
              </a:r>
              <a:r>
                <a:rPr lang="ja-JP" altLang="ko-KR" sz="1400" dirty="0" smtClean="0"/>
                <a:t>－</a:t>
              </a:r>
              <a:r>
                <a:rPr lang="en-US" altLang="ko-KR" sz="1400" dirty="0" smtClean="0"/>
                <a:t>8018</a:t>
              </a:r>
              <a:r>
                <a:rPr lang="ja-JP" altLang="ko-KR" sz="1400" dirty="0" smtClean="0"/>
                <a:t>　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　　　　</a:t>
              </a:r>
              <a:r>
                <a:rPr lang="ja-JP" altLang="ko-KR" sz="1400" dirty="0" smtClean="0"/>
                <a:t>メール（携帯）</a:t>
              </a:r>
              <a:r>
                <a:rPr lang="en-US" altLang="ko-KR" sz="1400" dirty="0" smtClean="0"/>
                <a:t>p5tr2tnns@i.softbank.jp</a:t>
              </a:r>
              <a:endParaRPr lang="ko-KR" altLang="ko-KR" sz="1400" dirty="0" smtClean="0"/>
            </a:p>
            <a:p>
              <a:r>
                <a:rPr lang="ja-JP" altLang="en-US" sz="1400" dirty="0" smtClean="0"/>
                <a:t>張</a:t>
              </a:r>
              <a:r>
                <a:rPr lang="ja-JP" altLang="ko-KR" sz="1400" dirty="0" smtClean="0"/>
                <a:t>　：　携帯</a:t>
              </a:r>
              <a:r>
                <a:rPr lang="en-US" altLang="ja-JP" sz="1400" dirty="0" smtClean="0"/>
                <a:t>080-3591</a:t>
              </a:r>
              <a:r>
                <a:rPr lang="ja-JP" altLang="en-US" sz="1400" dirty="0" smtClean="0"/>
                <a:t>－</a:t>
              </a:r>
              <a:r>
                <a:rPr lang="en-US" altLang="ja-JP" sz="1400" dirty="0" smtClean="0"/>
                <a:t>7885</a:t>
              </a:r>
            </a:p>
            <a:p>
              <a:r>
                <a:rPr lang="ja-JP" altLang="ko-KR" sz="1400" dirty="0" smtClean="0"/>
                <a:t>　　　　メール（携帯）</a:t>
              </a:r>
              <a:r>
                <a:rPr lang="en-US" altLang="ja-JP" sz="1400" dirty="0" smtClean="0"/>
                <a:t>iiume72@i.softbank.jp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292080" y="299695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ko-KR" sz="1400" dirty="0" smtClean="0"/>
              <a:t>少人数　：クラス当り　４～８名</a:t>
            </a:r>
            <a:endParaRPr lang="ko-KR" altLang="en-US" sz="1400" dirty="0"/>
          </a:p>
        </p:txBody>
      </p:sp>
      <p:sp>
        <p:nvSpPr>
          <p:cNvPr id="29" name="TextBox 28"/>
          <p:cNvSpPr txBox="1"/>
          <p:nvPr/>
        </p:nvSpPr>
        <p:spPr>
          <a:xfrm rot="20862287">
            <a:off x="195473" y="5169161"/>
            <a:ext cx="201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ko-KR" sz="1600" dirty="0" smtClean="0"/>
              <a:t>韓国語教員資</a:t>
            </a:r>
            <a:r>
              <a:rPr lang="ja-JP" altLang="ko-KR" sz="1600" dirty="0" smtClean="0"/>
              <a:t>格</a:t>
            </a:r>
            <a:r>
              <a:rPr lang="ja-JP" altLang="en-US" sz="1600" dirty="0" smtClean="0"/>
              <a:t>２級</a:t>
            </a:r>
            <a:endParaRPr lang="ko-KR" altLang="en-US" sz="1600" dirty="0"/>
          </a:p>
        </p:txBody>
      </p:sp>
      <p:sp>
        <p:nvSpPr>
          <p:cNvPr id="30" name="TextBox 29"/>
          <p:cNvSpPr txBox="1"/>
          <p:nvPr/>
        </p:nvSpPr>
        <p:spPr>
          <a:xfrm rot="824570">
            <a:off x="2977474" y="5031677"/>
            <a:ext cx="201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ko-KR" sz="1600" dirty="0" smtClean="0"/>
              <a:t>韓国語教員資</a:t>
            </a:r>
            <a:r>
              <a:rPr lang="ja-JP" altLang="ko-KR" sz="1600" dirty="0" smtClean="0"/>
              <a:t>格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級</a:t>
            </a:r>
            <a:endParaRPr lang="ko-KR" altLang="en-US" sz="1600" dirty="0"/>
          </a:p>
        </p:txBody>
      </p:sp>
      <p:sp>
        <p:nvSpPr>
          <p:cNvPr id="31" name="TextBox 30"/>
          <p:cNvSpPr txBox="1"/>
          <p:nvPr/>
        </p:nvSpPr>
        <p:spPr>
          <a:xfrm rot="20849622">
            <a:off x="331680" y="5775464"/>
            <a:ext cx="2121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企業役職員</a:t>
            </a:r>
            <a:r>
              <a:rPr lang="en-US" altLang="ja-JP" sz="1400" dirty="0" smtClean="0"/>
              <a:t>  </a:t>
            </a:r>
            <a:r>
              <a:rPr lang="ja-JP" altLang="ko-KR" sz="1400" dirty="0" smtClean="0"/>
              <a:t>韓国語講師</a:t>
            </a:r>
            <a:endParaRPr lang="ko-KR" altLang="en-US" sz="1400" dirty="0"/>
          </a:p>
        </p:txBody>
      </p:sp>
      <p:sp>
        <p:nvSpPr>
          <p:cNvPr id="32" name="TextBox 31"/>
          <p:cNvSpPr txBox="1"/>
          <p:nvPr/>
        </p:nvSpPr>
        <p:spPr>
          <a:xfrm rot="851306">
            <a:off x="2821853" y="5523711"/>
            <a:ext cx="1932511" cy="30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 </a:t>
            </a:r>
            <a:r>
              <a:rPr lang="ja-JP" altLang="en-US" sz="1400" dirty="0" smtClean="0"/>
              <a:t>東久留米　市民講座</a:t>
            </a:r>
            <a:endParaRPr lang="en-US" altLang="ja-JP" sz="1200" dirty="0" smtClean="0"/>
          </a:p>
        </p:txBody>
      </p:sp>
      <p:sp>
        <p:nvSpPr>
          <p:cNvPr id="33" name="TextBox 32"/>
          <p:cNvSpPr txBox="1"/>
          <p:nvPr/>
        </p:nvSpPr>
        <p:spPr>
          <a:xfrm rot="851306">
            <a:off x="2759534" y="5800934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 (</a:t>
            </a:r>
            <a:r>
              <a:rPr lang="ja-JP" altLang="en-US" sz="1100" dirty="0" smtClean="0"/>
              <a:t>韓</a:t>
            </a:r>
            <a:r>
              <a:rPr lang="ja-JP" altLang="en-US" sz="1100" dirty="0" smtClean="0"/>
              <a:t>国</a:t>
            </a:r>
            <a:r>
              <a:rPr lang="ja-JP" altLang="en-US" sz="1100" dirty="0" smtClean="0"/>
              <a:t>で</a:t>
            </a:r>
            <a:r>
              <a:rPr lang="en-US" altLang="ja-JP" sz="1100" dirty="0" smtClean="0"/>
              <a:t>)</a:t>
            </a:r>
            <a:endParaRPr lang="en-US" altLang="ja-JP" sz="1100" dirty="0" smtClean="0"/>
          </a:p>
          <a:p>
            <a:r>
              <a:rPr lang="ja-JP" altLang="en-US" sz="1200" dirty="0" smtClean="0"/>
              <a:t>・セゾン教室の講師　</a:t>
            </a:r>
            <a:endParaRPr lang="en-US" altLang="ja-JP" sz="1200" dirty="0" smtClean="0"/>
          </a:p>
          <a:p>
            <a:r>
              <a:rPr lang="ja-JP" altLang="en-US" sz="1200" dirty="0" smtClean="0"/>
              <a:t>・九里市所属　韓国語講師　</a:t>
            </a:r>
            <a:endParaRPr lang="en-US" altLang="ja-JP" sz="1400" dirty="0" smtClean="0"/>
          </a:p>
        </p:txBody>
      </p:sp>
      <p:sp>
        <p:nvSpPr>
          <p:cNvPr id="37" name="TextBox 36"/>
          <p:cNvSpPr txBox="1"/>
          <p:nvPr/>
        </p:nvSpPr>
        <p:spPr>
          <a:xfrm rot="20891127">
            <a:off x="-22112" y="4787717"/>
            <a:ext cx="25686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박은주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ja-JP" sz="16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ja-JP" sz="16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ja-JP" altLang="en-US" sz="1600" dirty="0" smtClean="0">
                <a:latin typeface="HY강B" pitchFamily="18" charset="-127"/>
                <a:ea typeface="HY강B" pitchFamily="18" charset="-127"/>
              </a:rPr>
              <a:t>パクウンジュ</a:t>
            </a:r>
            <a:r>
              <a:rPr lang="en-US" altLang="ja-JP" sz="16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ja-JP" dirty="0" smtClean="0">
              <a:latin typeface="HY강B" pitchFamily="18" charset="-127"/>
              <a:ea typeface="HY강B" pitchFamily="18" charset="-127"/>
            </a:endParaRPr>
          </a:p>
          <a:p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 rot="810371">
            <a:off x="2866229" y="4679596"/>
            <a:ext cx="249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장미경</a:t>
            </a:r>
            <a:r>
              <a:rPr lang="en-US" altLang="ja-JP" sz="16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ja-JP" altLang="en-US" sz="1600" dirty="0" smtClean="0">
                <a:latin typeface="HY강B" pitchFamily="18" charset="-127"/>
                <a:ea typeface="HY강B" pitchFamily="18" charset="-127"/>
              </a:rPr>
              <a:t>ジャンミギョン</a:t>
            </a:r>
            <a:r>
              <a:rPr lang="en-US" altLang="ja-JP" sz="16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 rot="20862287">
            <a:off x="239602" y="5472048"/>
            <a:ext cx="201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日本語能力試験１級</a:t>
            </a:r>
            <a:endParaRPr lang="ko-KR" altLang="en-US" sz="1600" dirty="0"/>
          </a:p>
        </p:txBody>
      </p:sp>
      <p:sp>
        <p:nvSpPr>
          <p:cNvPr id="39" name="TextBox 38"/>
          <p:cNvSpPr txBox="1"/>
          <p:nvPr/>
        </p:nvSpPr>
        <p:spPr>
          <a:xfrm rot="830732">
            <a:off x="2896606" y="5263238"/>
            <a:ext cx="201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日本語能力試験１級</a:t>
            </a:r>
            <a:endParaRPr lang="ko-KR" alt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467544" y="356372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※</a:t>
            </a:r>
            <a:r>
              <a:rPr lang="ja-JP" altLang="en-US" b="1" dirty="0" smtClean="0"/>
              <a:t>こど</a:t>
            </a:r>
            <a:r>
              <a:rPr lang="ja-JP" altLang="en-US" b="1" dirty="0" smtClean="0"/>
              <a:t>も</a:t>
            </a:r>
            <a:r>
              <a:rPr lang="ja-JP" altLang="en-US" sz="1600" b="1" dirty="0" smtClean="0"/>
              <a:t>クラス</a:t>
            </a:r>
            <a:r>
              <a:rPr lang="ja-JP" altLang="en-US" sz="1400" dirty="0" smtClean="0"/>
              <a:t>もあります。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277</Words>
  <Application>Microsoft Office PowerPoint</Application>
  <PresentationFormat>화면 슬라이드 쇼(4:3)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ハナ　韓国語教室〔하나 한국어교실〕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ハナ　韓国語教室〔하나 한국어교실〕</dc:title>
  <dc:creator>장사원</dc:creator>
  <cp:lastModifiedBy>장사원</cp:lastModifiedBy>
  <cp:revision>28</cp:revision>
  <dcterms:created xsi:type="dcterms:W3CDTF">2014-07-01T13:38:42Z</dcterms:created>
  <dcterms:modified xsi:type="dcterms:W3CDTF">2014-09-18T01:45:22Z</dcterms:modified>
</cp:coreProperties>
</file>